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835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7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6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4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177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94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3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05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9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02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56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61FE77-8AAA-1A96-33E5-9FDCD6A1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Git i </a:t>
            </a:r>
            <a:r>
              <a:rPr lang="pl-PL" sz="6000" dirty="0" err="1"/>
              <a:t>Github</a:t>
            </a:r>
            <a:r>
              <a:rPr lang="pl-PL" sz="6000" dirty="0"/>
              <a:t> - co to takiego?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F6903C4-A9D4-904A-18B1-773F9D50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Aneta Kaczmarczyk, Anna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jasielec</a:t>
            </a:r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Wojciech </a:t>
            </a:r>
            <a:r>
              <a:rPr lang="pl-PL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JurGielewicz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" descr="Sieć połączonych kropek">
            <a:extLst>
              <a:ext uri="{FF2B5EF4-FFF2-40B4-BE49-F238E27FC236}">
                <a16:creationId xmlns:a16="http://schemas.microsoft.com/office/drawing/2014/main" id="{56070890-D815-EF30-82A5-95ED9E65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5" r="-1" b="1312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678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Dodawanie plików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add</a:t>
            </a:r>
            <a:r>
              <a:rPr lang="pl-PL" sz="2800" b="1" dirty="0">
                <a:latin typeface="Calibri Light (Nagłówki)"/>
              </a:rPr>
              <a:t> {ścieżka pliku}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3" name="Obraz 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0A580318-A211-55F8-8976-FCC3360C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27" y="2926080"/>
            <a:ext cx="3597630" cy="326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9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Zatwierdzanie zmian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commit</a:t>
            </a:r>
            <a:r>
              <a:rPr lang="pl-PL" sz="2800" b="1" dirty="0">
                <a:latin typeface="Calibri Light (Nagłówki)"/>
              </a:rPr>
              <a:t> –m „wiadomość”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96CBE5-7910-2114-431E-BA909AFE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1" y="3007307"/>
            <a:ext cx="3779456" cy="303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36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Zarządzanie </a:t>
            </a:r>
            <a:r>
              <a:rPr lang="pl-PL" sz="4400" b="1" dirty="0" err="1">
                <a:latin typeface="Calibri Light (Nagłówki)"/>
              </a:rPr>
              <a:t>branchami</a:t>
            </a:r>
            <a:endParaRPr lang="pl-PL" sz="4400" b="1" dirty="0">
              <a:latin typeface="Calibri Light (Nagłówki)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519198" y="973494"/>
            <a:ext cx="649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branch</a:t>
            </a:r>
            <a:r>
              <a:rPr lang="pl-PL" sz="2800" b="1" dirty="0">
                <a:latin typeface="Calibri Light (Nagłówki)"/>
              </a:rPr>
              <a:t>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checkout</a:t>
            </a:r>
            <a:r>
              <a:rPr lang="pl-PL" sz="2800" b="1" dirty="0">
                <a:latin typeface="Calibri Light (Nagłówki)"/>
              </a:rPr>
              <a:t> –b {nazwa gałęzi}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merge</a:t>
            </a:r>
            <a:r>
              <a:rPr lang="pl-PL" sz="2800" b="1" dirty="0">
                <a:latin typeface="Calibri Light (Nagłówki)"/>
              </a:rPr>
              <a:t> {nazwa gałęzi}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519198" y="2789376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DB49044-2B81-A2BC-9EB1-DD8F8A11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406" y="3429000"/>
            <a:ext cx="4372585" cy="29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95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Zarządzanie </a:t>
            </a:r>
            <a:r>
              <a:rPr lang="pl-PL" sz="4400" b="1" dirty="0" err="1">
                <a:latin typeface="Calibri Light (Nagłówki)"/>
              </a:rPr>
              <a:t>branchami</a:t>
            </a:r>
            <a:endParaRPr lang="pl-PL" sz="4400" b="1" dirty="0">
              <a:latin typeface="Calibri Light (Nagłówki)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519198" y="973494"/>
            <a:ext cx="649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fetch</a:t>
            </a:r>
            <a:endParaRPr lang="pl-PL" sz="2800" b="1" dirty="0">
              <a:latin typeface="Calibri Light (Nagłówki)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push</a:t>
            </a:r>
            <a:endParaRPr lang="pl-PL" sz="2800" b="1" dirty="0">
              <a:latin typeface="Calibri Light (Nagłówki)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pull</a:t>
            </a:r>
            <a:endParaRPr lang="pl-PL" sz="2800" b="1" dirty="0">
              <a:latin typeface="Calibri Light (Nagłówki)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519198" y="2789376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FDECA7E-ACD5-7B11-6963-B1A6B5AA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972" y="3545405"/>
            <a:ext cx="237205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ciągła integracja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26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5180"/>
            <a:ext cx="3200400" cy="715967"/>
          </a:xfrm>
        </p:spPr>
        <p:txBody>
          <a:bodyPr>
            <a:normAutofit fontScale="90000"/>
          </a:bodyPr>
          <a:lstStyle/>
          <a:p>
            <a:r>
              <a:rPr lang="pl-PL" dirty="0"/>
              <a:t>Aspekty ciągłej integracja</a:t>
            </a:r>
          </a:p>
        </p:txBody>
      </p:sp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462400"/>
            <a:ext cx="3200400" cy="3475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Automatyzacja testów i kompilacji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Częste łączenie kodu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Testy automatyczne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Raportowanie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Natychmiastowe rozwiązywanie błędów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84BDDA-4AA0-1676-DE0B-EA933092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236375"/>
            <a:ext cx="6492240" cy="715967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1026" name="Picture 2" descr="zautomatyzowane wdrazanie">
            <a:extLst>
              <a:ext uri="{FF2B5EF4-FFF2-40B4-BE49-F238E27FC236}">
                <a16:creationId xmlns:a16="http://schemas.microsoft.com/office/drawing/2014/main" id="{9274E072-5C25-1E02-9113-9A72283F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0" y="1335365"/>
            <a:ext cx="69342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2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Czym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jest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repozytorium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45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DC0794-CCF9-6312-2EFD-36FE9BBA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Repozytorium</a:t>
            </a:r>
            <a:endParaRPr lang="pl-PL" dirty="0"/>
          </a:p>
        </p:txBody>
      </p:sp>
      <p:pic>
        <p:nvPicPr>
          <p:cNvPr id="41" name="Symbol zastępczy zawartości 40" descr="Osoba w słuchawkach rozsyłająca kociak">
            <a:extLst>
              <a:ext uri="{FF2B5EF4-FFF2-40B4-BE49-F238E27FC236}">
                <a16:creationId xmlns:a16="http://schemas.microsoft.com/office/drawing/2014/main" id="{E72DB94A-D29F-F92F-2482-7F719DE51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95358"/>
            <a:ext cx="6492875" cy="4330760"/>
          </a:xfrm>
        </p:spPr>
      </p:pic>
      <p:sp>
        <p:nvSpPr>
          <p:cNvPr id="39" name="Symbol zastępczy tekstu 38">
            <a:extLst>
              <a:ext uri="{FF2B5EF4-FFF2-40B4-BE49-F238E27FC236}">
                <a16:creationId xmlns:a16="http://schemas.microsoft.com/office/drawing/2014/main" id="{E5F2EAF5-1E79-9077-CC95-854D6175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Magazynowanie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Składowanie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Upowszechnianie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Aktualne i archiwalne wersje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Segreguje i kategoryzuje dane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4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Instytucjonalne</a:t>
            </a:r>
          </a:p>
        </p:txBody>
      </p:sp>
    </p:spTree>
    <p:extLst>
      <p:ext uri="{BB962C8B-B14F-4D97-AF65-F5344CB8AC3E}">
        <p14:creationId xmlns:p14="http://schemas.microsoft.com/office/powerpoint/2010/main" val="86542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780" y="1538478"/>
            <a:ext cx="7440121" cy="378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Dziedzinowe</a:t>
            </a:r>
          </a:p>
        </p:txBody>
      </p:sp>
    </p:spTree>
    <p:extLst>
      <p:ext uri="{BB962C8B-B14F-4D97-AF65-F5344CB8AC3E}">
        <p14:creationId xmlns:p14="http://schemas.microsoft.com/office/powerpoint/2010/main" val="262452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repozytoriów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0D62AF6D-F77F-D71D-383B-F1D8125B6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505" y="1050206"/>
            <a:ext cx="5130680" cy="260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Instytucjonalne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Dziedzinowe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Projektowe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Projektowe</a:t>
            </a:r>
          </a:p>
        </p:txBody>
      </p:sp>
      <p:pic>
        <p:nvPicPr>
          <p:cNvPr id="2" name="Symbol zastępczy zawartości 8">
            <a:extLst>
              <a:ext uri="{FF2B5EF4-FFF2-40B4-BE49-F238E27FC236}">
                <a16:creationId xmlns:a16="http://schemas.microsoft.com/office/drawing/2014/main" id="{4646E0CC-E0C3-2500-AA3B-72517ACD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102" y="2625292"/>
            <a:ext cx="4391284" cy="398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93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Zbliżenie gry w klasy na chodniku">
            <a:extLst>
              <a:ext uri="{FF2B5EF4-FFF2-40B4-BE49-F238E27FC236}">
                <a16:creationId xmlns:a16="http://schemas.microsoft.com/office/drawing/2014/main" id="{CECE8A6B-5AC2-C92F-7760-388DC1F6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6934DED-93A0-9FEB-AF4B-C80B0808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Zarządzanie repozytorium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89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Inicjowanie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FA584-9791-AB02-4D34-F05BCAFF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45" y="2926080"/>
            <a:ext cx="3991532" cy="2734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</a:t>
            </a:r>
            <a:r>
              <a:rPr lang="pl-PL" sz="2800" b="1" dirty="0" err="1">
                <a:latin typeface="Calibri Light (Nagłówki)"/>
              </a:rPr>
              <a:t>init</a:t>
            </a:r>
            <a:endParaRPr lang="pl-PL" sz="2800" b="1" dirty="0">
              <a:latin typeface="Calibri Light (Nagłówki)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16" name="Obraz 15" descr="Obraz zawierający Prostokąt, design&#10;&#10;Opis wygenerowany automatycznie">
            <a:extLst>
              <a:ext uri="{FF2B5EF4-FFF2-40B4-BE49-F238E27FC236}">
                <a16:creationId xmlns:a16="http://schemas.microsoft.com/office/drawing/2014/main" id="{1DE7C3C9-FA85-F8AE-0E41-ECDC59D4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5" y="5029200"/>
            <a:ext cx="16287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D029A47-7F4E-8F12-5F84-4C0517F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21E470F-FBAD-20F3-CFD7-D769F9EB3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Inicjowanie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Klonowanie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Dodawanie plików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Zatwierdzanie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</a:t>
            </a:r>
            <a:r>
              <a:rPr lang="pl-PL" dirty="0" err="1"/>
              <a:t>branchami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Zarządzanie zdalnym repozytorium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Rozwiązywanie konfliktów scalania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1023EC-22B1-EEEE-E31E-C4BDF338582E}"/>
              </a:ext>
            </a:extLst>
          </p:cNvPr>
          <p:cNvSpPr txBox="1"/>
          <p:nvPr/>
        </p:nvSpPr>
        <p:spPr>
          <a:xfrm>
            <a:off x="4442780" y="100503"/>
            <a:ext cx="649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latin typeface="Calibri Light (Nagłówki)"/>
              </a:rPr>
              <a:t>Klonowanie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E3C4-ADD6-D9E2-224E-0E0398925E08}"/>
              </a:ext>
            </a:extLst>
          </p:cNvPr>
          <p:cNvSpPr txBox="1"/>
          <p:nvPr/>
        </p:nvSpPr>
        <p:spPr>
          <a:xfrm>
            <a:off x="4492565" y="990013"/>
            <a:ext cx="649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Git </a:t>
            </a:r>
            <a:r>
              <a:rPr lang="pl-PL" sz="2800" b="1" dirty="0" err="1"/>
              <a:t>bash</a:t>
            </a:r>
            <a:r>
              <a:rPr lang="pl-PL" sz="2800" b="1" dirty="0">
                <a:latin typeface="Calibri Light (Nagłówki)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Calibri Light (Nagłówki)"/>
              </a:rPr>
              <a:t>git clone {adres repozytorium}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5168ED-EB78-089C-B1C8-B770B4E466A1}"/>
              </a:ext>
            </a:extLst>
          </p:cNvPr>
          <p:cNvSpPr txBox="1"/>
          <p:nvPr/>
        </p:nvSpPr>
        <p:spPr>
          <a:xfrm>
            <a:off x="4492565" y="2173490"/>
            <a:ext cx="649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 err="1"/>
              <a:t>Github</a:t>
            </a:r>
            <a:r>
              <a:rPr lang="pl-PL" sz="2800" b="1" dirty="0"/>
              <a:t> </a:t>
            </a:r>
            <a:r>
              <a:rPr lang="pl-PL" sz="2800" b="1" dirty="0" err="1"/>
              <a:t>dekstop</a:t>
            </a:r>
            <a:r>
              <a:rPr lang="pl-PL" sz="2800" b="1" dirty="0">
                <a:latin typeface="Calibri Light (Nagłówki)"/>
              </a:rPr>
              <a:t>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44A0506-FDFE-D9D4-FE08-0EF166AC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24425"/>
            <a:ext cx="4058216" cy="266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5267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253</Words>
  <Application>Microsoft Office PowerPoint</Application>
  <PresentationFormat>Panoramiczny</PresentationFormat>
  <Paragraphs>108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Calibri Light (Nagłówki)</vt:lpstr>
      <vt:lpstr>Retrospekcja</vt:lpstr>
      <vt:lpstr>Git i Github - co to takiego?</vt:lpstr>
      <vt:lpstr>Czym jest repozytorium?</vt:lpstr>
      <vt:lpstr>Repozytorium</vt:lpstr>
      <vt:lpstr>Typy repozytoriów</vt:lpstr>
      <vt:lpstr>Typy repozytoriów</vt:lpstr>
      <vt:lpstr>Typy repozytoriów</vt:lpstr>
      <vt:lpstr>Zarządzanie repozytorium</vt:lpstr>
      <vt:lpstr>Funkcjonalności</vt:lpstr>
      <vt:lpstr>Funkcjonalności</vt:lpstr>
      <vt:lpstr>Funkcjonalności</vt:lpstr>
      <vt:lpstr>Funkcjonalności</vt:lpstr>
      <vt:lpstr>Funkcjonalności</vt:lpstr>
      <vt:lpstr>Funkcjonalności</vt:lpstr>
      <vt:lpstr>Czym jest ciągła integracja?</vt:lpstr>
      <vt:lpstr>Aspekty ciągłej integracja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 Github - co to takiego?</dc:title>
  <dc:creator>Wojciech Jurgielewicz</dc:creator>
  <cp:lastModifiedBy>Wojciech Jurgielewicz</cp:lastModifiedBy>
  <cp:revision>11</cp:revision>
  <dcterms:created xsi:type="dcterms:W3CDTF">2023-11-04T10:43:10Z</dcterms:created>
  <dcterms:modified xsi:type="dcterms:W3CDTF">2023-11-04T13:48:21Z</dcterms:modified>
</cp:coreProperties>
</file>